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6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7BE644-C2F2-4F6C-BFD9-B075883A5D4D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</dgm:pt>
    <dgm:pt modelId="{1EB0D830-1627-48A2-A517-5F3057F17152}">
      <dgm:prSet phldrT="[Text]"/>
      <dgm:spPr/>
      <dgm:t>
        <a:bodyPr/>
        <a:lstStyle/>
        <a:p>
          <a:r>
            <a:rPr lang="en-US"/>
            <a:t>Data Analysis</a:t>
          </a:r>
        </a:p>
      </dgm:t>
    </dgm:pt>
    <dgm:pt modelId="{37F2A469-CFBC-4021-B74F-7C8935EB5F63}" type="parTrans" cxnId="{F7B5D57E-53F3-44A6-A69C-B4AA85DCC3B2}">
      <dgm:prSet/>
      <dgm:spPr/>
      <dgm:t>
        <a:bodyPr/>
        <a:lstStyle/>
        <a:p>
          <a:endParaRPr lang="en-US"/>
        </a:p>
      </dgm:t>
    </dgm:pt>
    <dgm:pt modelId="{3C23DA72-5660-41CD-AB9C-9936204F6628}" type="sibTrans" cxnId="{F7B5D57E-53F3-44A6-A69C-B4AA85DCC3B2}">
      <dgm:prSet/>
      <dgm:spPr/>
      <dgm:t>
        <a:bodyPr/>
        <a:lstStyle/>
        <a:p>
          <a:endParaRPr lang="en-US"/>
        </a:p>
      </dgm:t>
    </dgm:pt>
    <dgm:pt modelId="{FF93D796-63F4-4450-8EE6-BF2F1AA78E41}">
      <dgm:prSet phldrT="[Text]"/>
      <dgm:spPr/>
      <dgm:t>
        <a:bodyPr/>
        <a:lstStyle/>
        <a:p>
          <a:r>
            <a:rPr lang="en-US"/>
            <a:t>PLC</a:t>
          </a:r>
        </a:p>
        <a:p>
          <a:r>
            <a:rPr lang="en-US"/>
            <a:t>(Mechatronics)</a:t>
          </a:r>
        </a:p>
      </dgm:t>
    </dgm:pt>
    <dgm:pt modelId="{F830B66E-8926-4437-9F8A-16BC2B4DB1EC}" type="parTrans" cxnId="{BB179425-6F3A-4C3F-A0EE-6EED1D395891}">
      <dgm:prSet/>
      <dgm:spPr/>
      <dgm:t>
        <a:bodyPr/>
        <a:lstStyle/>
        <a:p>
          <a:endParaRPr lang="en-US"/>
        </a:p>
      </dgm:t>
    </dgm:pt>
    <dgm:pt modelId="{3A714063-3EC6-47B8-A012-8C88BD73B84F}" type="sibTrans" cxnId="{BB179425-6F3A-4C3F-A0EE-6EED1D395891}">
      <dgm:prSet/>
      <dgm:spPr/>
      <dgm:t>
        <a:bodyPr/>
        <a:lstStyle/>
        <a:p>
          <a:endParaRPr lang="en-US"/>
        </a:p>
      </dgm:t>
    </dgm:pt>
    <dgm:pt modelId="{2471AAB8-089C-4FFD-8B1C-418B9F284DFD}">
      <dgm:prSet phldrT="[Text]"/>
      <dgm:spPr/>
      <dgm:t>
        <a:bodyPr/>
        <a:lstStyle/>
        <a:p>
          <a:r>
            <a:rPr lang="en-US"/>
            <a:t>Auto Tech</a:t>
          </a:r>
        </a:p>
      </dgm:t>
    </dgm:pt>
    <dgm:pt modelId="{CC6C92E7-1038-44C9-969B-6C5F395A2CC5}" type="parTrans" cxnId="{0FEEC5E7-FA8B-4949-B3E1-BECC88ACF33A}">
      <dgm:prSet/>
      <dgm:spPr/>
      <dgm:t>
        <a:bodyPr/>
        <a:lstStyle/>
        <a:p>
          <a:endParaRPr lang="en-US"/>
        </a:p>
      </dgm:t>
    </dgm:pt>
    <dgm:pt modelId="{55931859-C6A0-466A-B012-B28449E92EE4}" type="sibTrans" cxnId="{0FEEC5E7-FA8B-4949-B3E1-BECC88ACF33A}">
      <dgm:prSet/>
      <dgm:spPr/>
      <dgm:t>
        <a:bodyPr/>
        <a:lstStyle/>
        <a:p>
          <a:endParaRPr lang="en-US"/>
        </a:p>
      </dgm:t>
    </dgm:pt>
    <dgm:pt modelId="{C31F7631-BCE2-4124-BF26-92BC417EA943}" type="pres">
      <dgm:prSet presAssocID="{0C7BE644-C2F2-4F6C-BFD9-B075883A5D4D}" presName="compositeShape" presStyleCnt="0">
        <dgm:presLayoutVars>
          <dgm:chMax val="7"/>
          <dgm:dir/>
          <dgm:resizeHandles val="exact"/>
        </dgm:presLayoutVars>
      </dgm:prSet>
      <dgm:spPr/>
    </dgm:pt>
    <dgm:pt modelId="{E80322DE-DCDC-4499-874E-5666042BD42E}" type="pres">
      <dgm:prSet presAssocID="{1EB0D830-1627-48A2-A517-5F3057F17152}" presName="circ1" presStyleLbl="vennNode1" presStyleIdx="0" presStyleCnt="3"/>
      <dgm:spPr/>
    </dgm:pt>
    <dgm:pt modelId="{1D14D086-2146-4728-A116-EF9C92B68EDA}" type="pres">
      <dgm:prSet presAssocID="{1EB0D830-1627-48A2-A517-5F3057F1715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978D564-4D3B-4E3D-B9E1-93E56882507D}" type="pres">
      <dgm:prSet presAssocID="{FF93D796-63F4-4450-8EE6-BF2F1AA78E41}" presName="circ2" presStyleLbl="vennNode1" presStyleIdx="1" presStyleCnt="3"/>
      <dgm:spPr/>
    </dgm:pt>
    <dgm:pt modelId="{5FAFC7DE-0C7B-40BA-BF76-B1DEC0E4A6B6}" type="pres">
      <dgm:prSet presAssocID="{FF93D796-63F4-4450-8EE6-BF2F1AA78E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EBA2771-5B69-4F3C-8139-0DD5C9F65BDB}" type="pres">
      <dgm:prSet presAssocID="{2471AAB8-089C-4FFD-8B1C-418B9F284DFD}" presName="circ3" presStyleLbl="vennNode1" presStyleIdx="2" presStyleCnt="3"/>
      <dgm:spPr/>
    </dgm:pt>
    <dgm:pt modelId="{D31BF6D7-1074-4A67-83FB-D67B27B39EF2}" type="pres">
      <dgm:prSet presAssocID="{2471AAB8-089C-4FFD-8B1C-418B9F284DF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7B5D57E-53F3-44A6-A69C-B4AA85DCC3B2}" srcId="{0C7BE644-C2F2-4F6C-BFD9-B075883A5D4D}" destId="{1EB0D830-1627-48A2-A517-5F3057F17152}" srcOrd="0" destOrd="0" parTransId="{37F2A469-CFBC-4021-B74F-7C8935EB5F63}" sibTransId="{3C23DA72-5660-41CD-AB9C-9936204F6628}"/>
    <dgm:cxn modelId="{495BCBD4-2BD9-4EDB-980F-E255B92951D3}" type="presOf" srcId="{2471AAB8-089C-4FFD-8B1C-418B9F284DFD}" destId="{AEBA2771-5B69-4F3C-8139-0DD5C9F65BDB}" srcOrd="0" destOrd="0" presId="urn:microsoft.com/office/officeart/2005/8/layout/venn1"/>
    <dgm:cxn modelId="{6E3E3282-C57C-42DA-B49A-16CD9F373CB6}" type="presOf" srcId="{2471AAB8-089C-4FFD-8B1C-418B9F284DFD}" destId="{D31BF6D7-1074-4A67-83FB-D67B27B39EF2}" srcOrd="1" destOrd="0" presId="urn:microsoft.com/office/officeart/2005/8/layout/venn1"/>
    <dgm:cxn modelId="{9F577C22-0D84-4D9E-A407-0AAEFE30627B}" type="presOf" srcId="{FF93D796-63F4-4450-8EE6-BF2F1AA78E41}" destId="{5FAFC7DE-0C7B-40BA-BF76-B1DEC0E4A6B6}" srcOrd="1" destOrd="0" presId="urn:microsoft.com/office/officeart/2005/8/layout/venn1"/>
    <dgm:cxn modelId="{1805620F-BC39-4E04-8887-E5D33AEC568A}" type="presOf" srcId="{1EB0D830-1627-48A2-A517-5F3057F17152}" destId="{1D14D086-2146-4728-A116-EF9C92B68EDA}" srcOrd="1" destOrd="0" presId="urn:microsoft.com/office/officeart/2005/8/layout/venn1"/>
    <dgm:cxn modelId="{0FEEC5E7-FA8B-4949-B3E1-BECC88ACF33A}" srcId="{0C7BE644-C2F2-4F6C-BFD9-B075883A5D4D}" destId="{2471AAB8-089C-4FFD-8B1C-418B9F284DFD}" srcOrd="2" destOrd="0" parTransId="{CC6C92E7-1038-44C9-969B-6C5F395A2CC5}" sibTransId="{55931859-C6A0-466A-B012-B28449E92EE4}"/>
    <dgm:cxn modelId="{BB179425-6F3A-4C3F-A0EE-6EED1D395891}" srcId="{0C7BE644-C2F2-4F6C-BFD9-B075883A5D4D}" destId="{FF93D796-63F4-4450-8EE6-BF2F1AA78E41}" srcOrd="1" destOrd="0" parTransId="{F830B66E-8926-4437-9F8A-16BC2B4DB1EC}" sibTransId="{3A714063-3EC6-47B8-A012-8C88BD73B84F}"/>
    <dgm:cxn modelId="{BC028990-ECD9-4286-8A4D-A8D17AFBB8C3}" type="presOf" srcId="{1EB0D830-1627-48A2-A517-5F3057F17152}" destId="{E80322DE-DCDC-4499-874E-5666042BD42E}" srcOrd="0" destOrd="0" presId="urn:microsoft.com/office/officeart/2005/8/layout/venn1"/>
    <dgm:cxn modelId="{28B048A9-88A5-401B-9837-1722312160C5}" type="presOf" srcId="{0C7BE644-C2F2-4F6C-BFD9-B075883A5D4D}" destId="{C31F7631-BCE2-4124-BF26-92BC417EA943}" srcOrd="0" destOrd="0" presId="urn:microsoft.com/office/officeart/2005/8/layout/venn1"/>
    <dgm:cxn modelId="{F00091D7-4829-4B55-AB4C-19CC6956EDFD}" type="presOf" srcId="{FF93D796-63F4-4450-8EE6-BF2F1AA78E41}" destId="{0978D564-4D3B-4E3D-B9E1-93E56882507D}" srcOrd="0" destOrd="0" presId="urn:microsoft.com/office/officeart/2005/8/layout/venn1"/>
    <dgm:cxn modelId="{F039A7D2-CE14-44F6-B78E-F94354E572A3}" type="presParOf" srcId="{C31F7631-BCE2-4124-BF26-92BC417EA943}" destId="{E80322DE-DCDC-4499-874E-5666042BD42E}" srcOrd="0" destOrd="0" presId="urn:microsoft.com/office/officeart/2005/8/layout/venn1"/>
    <dgm:cxn modelId="{3D216C16-42CE-4164-AF9F-DD86AA187CE6}" type="presParOf" srcId="{C31F7631-BCE2-4124-BF26-92BC417EA943}" destId="{1D14D086-2146-4728-A116-EF9C92B68EDA}" srcOrd="1" destOrd="0" presId="urn:microsoft.com/office/officeart/2005/8/layout/venn1"/>
    <dgm:cxn modelId="{D6457DC0-A597-4BF7-AF7A-484E1127A577}" type="presParOf" srcId="{C31F7631-BCE2-4124-BF26-92BC417EA943}" destId="{0978D564-4D3B-4E3D-B9E1-93E56882507D}" srcOrd="2" destOrd="0" presId="urn:microsoft.com/office/officeart/2005/8/layout/venn1"/>
    <dgm:cxn modelId="{88D74F6A-066E-4C7D-9EDC-66A638E56222}" type="presParOf" srcId="{C31F7631-BCE2-4124-BF26-92BC417EA943}" destId="{5FAFC7DE-0C7B-40BA-BF76-B1DEC0E4A6B6}" srcOrd="3" destOrd="0" presId="urn:microsoft.com/office/officeart/2005/8/layout/venn1"/>
    <dgm:cxn modelId="{6BA44CAD-5CFF-4FE2-8C28-1E467E602D18}" type="presParOf" srcId="{C31F7631-BCE2-4124-BF26-92BC417EA943}" destId="{AEBA2771-5B69-4F3C-8139-0DD5C9F65BDB}" srcOrd="4" destOrd="0" presId="urn:microsoft.com/office/officeart/2005/8/layout/venn1"/>
    <dgm:cxn modelId="{634F510C-38F8-4C8B-BB26-3854E2A289C6}" type="presParOf" srcId="{C31F7631-BCE2-4124-BF26-92BC417EA943}" destId="{D31BF6D7-1074-4A67-83FB-D67B27B39EF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065A18-7100-47E4-9D04-1395088E2B4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7CA7EC-7055-44E3-9F2F-4B12DA2AF40F}">
      <dgm:prSet phldrT="[Text]"/>
      <dgm:spPr/>
      <dgm:t>
        <a:bodyPr/>
        <a:lstStyle/>
        <a:p>
          <a:r>
            <a:rPr lang="en-US"/>
            <a:t>Transportation sub domains</a:t>
          </a:r>
        </a:p>
      </dgm:t>
    </dgm:pt>
    <dgm:pt modelId="{94A6AAA9-8AB0-4A47-A887-345FEF82A377}" type="parTrans" cxnId="{AC8482FF-7B4E-4C91-999D-66C76A90C87B}">
      <dgm:prSet/>
      <dgm:spPr/>
      <dgm:t>
        <a:bodyPr/>
        <a:lstStyle/>
        <a:p>
          <a:endParaRPr lang="en-US"/>
        </a:p>
      </dgm:t>
    </dgm:pt>
    <dgm:pt modelId="{8833425A-30B3-4FCC-B300-94F5B7503273}" type="sibTrans" cxnId="{AC8482FF-7B4E-4C91-999D-66C76A90C87B}">
      <dgm:prSet/>
      <dgm:spPr/>
      <dgm:t>
        <a:bodyPr/>
        <a:lstStyle/>
        <a:p>
          <a:endParaRPr lang="en-US"/>
        </a:p>
      </dgm:t>
    </dgm:pt>
    <dgm:pt modelId="{5CFC3AA0-E775-4BB4-9991-A5E54E7F317A}">
      <dgm:prSet phldrT="[Text]"/>
      <dgm:spPr/>
      <dgm:t>
        <a:bodyPr/>
        <a:lstStyle/>
        <a:p>
          <a:r>
            <a:rPr lang="en-US"/>
            <a:t>road vehicles</a:t>
          </a:r>
        </a:p>
      </dgm:t>
    </dgm:pt>
    <dgm:pt modelId="{E58A4877-60D2-4EAC-B7E6-B088EE5C333D}" type="parTrans" cxnId="{5785BDEF-F912-4E7C-AADA-B91ECF3F4DBF}">
      <dgm:prSet/>
      <dgm:spPr/>
      <dgm:t>
        <a:bodyPr/>
        <a:lstStyle/>
        <a:p>
          <a:endParaRPr lang="en-US"/>
        </a:p>
      </dgm:t>
    </dgm:pt>
    <dgm:pt modelId="{333C8565-4A39-404C-9F78-F79CD58488CD}" type="sibTrans" cxnId="{5785BDEF-F912-4E7C-AADA-B91ECF3F4DBF}">
      <dgm:prSet/>
      <dgm:spPr/>
      <dgm:t>
        <a:bodyPr/>
        <a:lstStyle/>
        <a:p>
          <a:endParaRPr lang="en-US"/>
        </a:p>
      </dgm:t>
    </dgm:pt>
    <dgm:pt modelId="{5F51D380-E374-4272-838D-30C504C462C2}">
      <dgm:prSet phldrT="[Text]"/>
      <dgm:spPr/>
      <dgm:t>
        <a:bodyPr/>
        <a:lstStyle/>
        <a:p>
          <a:r>
            <a:rPr lang="en-US"/>
            <a:t>pedestrian infrastructure</a:t>
          </a:r>
        </a:p>
      </dgm:t>
    </dgm:pt>
    <dgm:pt modelId="{3CC027F2-3811-4D96-A6E1-E9C5FED2C8F6}" type="parTrans" cxnId="{2E468EB3-78A6-4492-8840-ED5FD07BD0F9}">
      <dgm:prSet/>
      <dgm:spPr/>
      <dgm:t>
        <a:bodyPr/>
        <a:lstStyle/>
        <a:p>
          <a:endParaRPr lang="en-US"/>
        </a:p>
      </dgm:t>
    </dgm:pt>
    <dgm:pt modelId="{A508BEA9-6127-4F2C-96D3-5B4F3FE2E996}" type="sibTrans" cxnId="{2E468EB3-78A6-4492-8840-ED5FD07BD0F9}">
      <dgm:prSet/>
      <dgm:spPr/>
      <dgm:t>
        <a:bodyPr/>
        <a:lstStyle/>
        <a:p>
          <a:endParaRPr lang="en-US"/>
        </a:p>
      </dgm:t>
    </dgm:pt>
    <dgm:pt modelId="{FE00B8ED-C51F-410C-9D08-6F6F1B75C56D}">
      <dgm:prSet phldrT="[Text]"/>
      <dgm:spPr/>
      <dgm:t>
        <a:bodyPr/>
        <a:lstStyle/>
        <a:p>
          <a:r>
            <a:rPr lang="en-US"/>
            <a:t>transportation</a:t>
          </a:r>
        </a:p>
      </dgm:t>
    </dgm:pt>
    <dgm:pt modelId="{962A73D1-F5AB-4378-B968-327233882CEB}" type="parTrans" cxnId="{182E7520-81B6-4A80-A7D8-6E0F604A5C50}">
      <dgm:prSet/>
      <dgm:spPr/>
      <dgm:t>
        <a:bodyPr/>
        <a:lstStyle/>
        <a:p>
          <a:endParaRPr lang="en-US"/>
        </a:p>
      </dgm:t>
    </dgm:pt>
    <dgm:pt modelId="{12CCDFA5-E664-4A67-B14A-35F32702877D}" type="sibTrans" cxnId="{182E7520-81B6-4A80-A7D8-6E0F604A5C50}">
      <dgm:prSet/>
      <dgm:spPr/>
      <dgm:t>
        <a:bodyPr/>
        <a:lstStyle/>
        <a:p>
          <a:endParaRPr lang="en-US"/>
        </a:p>
      </dgm:t>
    </dgm:pt>
    <dgm:pt modelId="{D7F74850-039A-4C64-887D-2895B4E3F118}">
      <dgm:prSet phldrT="[Text]"/>
      <dgm:spPr/>
      <dgm:t>
        <a:bodyPr/>
        <a:lstStyle/>
        <a:p>
          <a:r>
            <a:rPr lang="en-US"/>
            <a:t>planes</a:t>
          </a:r>
        </a:p>
      </dgm:t>
    </dgm:pt>
    <dgm:pt modelId="{D4DA3AC0-2229-4E49-8C50-1991E7A9F514}" type="parTrans" cxnId="{12012B00-D4B0-4AD5-9084-78E0851596B3}">
      <dgm:prSet/>
      <dgm:spPr/>
      <dgm:t>
        <a:bodyPr/>
        <a:lstStyle/>
        <a:p>
          <a:endParaRPr lang="en-US"/>
        </a:p>
      </dgm:t>
    </dgm:pt>
    <dgm:pt modelId="{3B9A5B4C-3FE8-421D-B6FF-98CCB5CBAB43}" type="sibTrans" cxnId="{12012B00-D4B0-4AD5-9084-78E0851596B3}">
      <dgm:prSet/>
      <dgm:spPr/>
      <dgm:t>
        <a:bodyPr/>
        <a:lstStyle/>
        <a:p>
          <a:endParaRPr lang="en-US"/>
        </a:p>
      </dgm:t>
    </dgm:pt>
    <dgm:pt modelId="{1C48D6CF-9D98-4C4D-8B49-7E93A4FCBE7B}">
      <dgm:prSet phldrT="[Text]"/>
      <dgm:spPr/>
      <dgm:t>
        <a:bodyPr/>
        <a:lstStyle/>
        <a:p>
          <a:r>
            <a:rPr lang="en-US"/>
            <a:t>boats</a:t>
          </a:r>
        </a:p>
      </dgm:t>
    </dgm:pt>
    <dgm:pt modelId="{473C690D-25D2-4753-93B9-C2A6E178544F}" type="parTrans" cxnId="{28E0407E-4BA9-43CF-82FA-5D761A6E738A}">
      <dgm:prSet/>
      <dgm:spPr/>
      <dgm:t>
        <a:bodyPr/>
        <a:lstStyle/>
        <a:p>
          <a:endParaRPr lang="en-US"/>
        </a:p>
      </dgm:t>
    </dgm:pt>
    <dgm:pt modelId="{4E40285C-204C-4722-AE61-3426B49E61C2}" type="sibTrans" cxnId="{28E0407E-4BA9-43CF-82FA-5D761A6E738A}">
      <dgm:prSet/>
      <dgm:spPr/>
      <dgm:t>
        <a:bodyPr/>
        <a:lstStyle/>
        <a:p>
          <a:endParaRPr lang="en-US"/>
        </a:p>
      </dgm:t>
    </dgm:pt>
    <dgm:pt modelId="{C046FDE8-9880-4068-ABC5-BEB5F38BAFFF}">
      <dgm:prSet phldrT="[Text]"/>
      <dgm:spPr/>
      <dgm:t>
        <a:bodyPr/>
        <a:lstStyle/>
        <a:p>
          <a:r>
            <a:rPr lang="en-US"/>
            <a:t>traffic controls</a:t>
          </a:r>
        </a:p>
      </dgm:t>
    </dgm:pt>
    <dgm:pt modelId="{1FBCAF9F-5C97-49AF-8FDE-A2C3F2A7B46F}" type="parTrans" cxnId="{9A7A9B00-86AE-434D-AF2B-5A8B8B72E95F}">
      <dgm:prSet/>
      <dgm:spPr/>
      <dgm:t>
        <a:bodyPr/>
        <a:lstStyle/>
        <a:p>
          <a:endParaRPr lang="en-US"/>
        </a:p>
      </dgm:t>
    </dgm:pt>
    <dgm:pt modelId="{BC406979-DA73-40FD-9428-C8B4B23D3343}" type="sibTrans" cxnId="{9A7A9B00-86AE-434D-AF2B-5A8B8B72E95F}">
      <dgm:prSet/>
      <dgm:spPr/>
      <dgm:t>
        <a:bodyPr/>
        <a:lstStyle/>
        <a:p>
          <a:endParaRPr lang="en-US"/>
        </a:p>
      </dgm:t>
    </dgm:pt>
    <dgm:pt modelId="{3FD9B730-2F3E-4CDB-9010-ADC91F149121}">
      <dgm:prSet phldrT="[Text]"/>
      <dgm:spPr/>
      <dgm:t>
        <a:bodyPr/>
        <a:lstStyle/>
        <a:p>
          <a:r>
            <a:rPr lang="en-US"/>
            <a:t>autonomous vehicles</a:t>
          </a:r>
        </a:p>
      </dgm:t>
    </dgm:pt>
    <dgm:pt modelId="{EDDFD8E2-F417-4D2C-A88E-2D9B7A4D1FD3}" type="parTrans" cxnId="{86D02F48-742B-48FC-9101-89A94BA24229}">
      <dgm:prSet/>
      <dgm:spPr/>
      <dgm:t>
        <a:bodyPr/>
        <a:lstStyle/>
        <a:p>
          <a:endParaRPr lang="en-US"/>
        </a:p>
      </dgm:t>
    </dgm:pt>
    <dgm:pt modelId="{8947F3E9-AC92-4C81-A553-DCC5382EE3DF}" type="sibTrans" cxnId="{86D02F48-742B-48FC-9101-89A94BA24229}">
      <dgm:prSet/>
      <dgm:spPr/>
      <dgm:t>
        <a:bodyPr/>
        <a:lstStyle/>
        <a:p>
          <a:endParaRPr lang="en-US"/>
        </a:p>
      </dgm:t>
    </dgm:pt>
    <dgm:pt modelId="{FC677E50-FEA1-47BB-AF7B-C11B5A3F5A6D}" type="pres">
      <dgm:prSet presAssocID="{B4065A18-7100-47E4-9D04-1395088E2B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9178D7-D1C0-42E1-B486-24EB17E2E5AD}" type="pres">
      <dgm:prSet presAssocID="{0E7CA7EC-7055-44E3-9F2F-4B12DA2AF40F}" presName="hierRoot1" presStyleCnt="0">
        <dgm:presLayoutVars>
          <dgm:hierBranch val="init"/>
        </dgm:presLayoutVars>
      </dgm:prSet>
      <dgm:spPr/>
    </dgm:pt>
    <dgm:pt modelId="{48A2941A-D56C-47E6-9BFF-E1193FAA6048}" type="pres">
      <dgm:prSet presAssocID="{0E7CA7EC-7055-44E3-9F2F-4B12DA2AF40F}" presName="rootComposite1" presStyleCnt="0"/>
      <dgm:spPr/>
    </dgm:pt>
    <dgm:pt modelId="{D05B05EA-0486-4CE5-9DB8-5040E71F863B}" type="pres">
      <dgm:prSet presAssocID="{0E7CA7EC-7055-44E3-9F2F-4B12DA2AF40F}" presName="rootText1" presStyleLbl="node0" presStyleIdx="0" presStyleCnt="1">
        <dgm:presLayoutVars>
          <dgm:chPref val="3"/>
        </dgm:presLayoutVars>
      </dgm:prSet>
      <dgm:spPr/>
    </dgm:pt>
    <dgm:pt modelId="{E794DEB0-5FC3-497F-B64D-EC530102F7CA}" type="pres">
      <dgm:prSet presAssocID="{0E7CA7EC-7055-44E3-9F2F-4B12DA2AF40F}" presName="rootConnector1" presStyleLbl="node1" presStyleIdx="0" presStyleCnt="0"/>
      <dgm:spPr/>
    </dgm:pt>
    <dgm:pt modelId="{14376CC6-DC10-43AC-B4EA-9B06D0AA4640}" type="pres">
      <dgm:prSet presAssocID="{0E7CA7EC-7055-44E3-9F2F-4B12DA2AF40F}" presName="hierChild2" presStyleCnt="0"/>
      <dgm:spPr/>
    </dgm:pt>
    <dgm:pt modelId="{582CCA6E-B778-424D-9AB9-7061924F7DFD}" type="pres">
      <dgm:prSet presAssocID="{E58A4877-60D2-4EAC-B7E6-B088EE5C333D}" presName="Name37" presStyleLbl="parChTrans1D2" presStyleIdx="0" presStyleCnt="5"/>
      <dgm:spPr/>
    </dgm:pt>
    <dgm:pt modelId="{596D4AF1-7748-44F4-A8AD-C41A895534D8}" type="pres">
      <dgm:prSet presAssocID="{5CFC3AA0-E775-4BB4-9991-A5E54E7F317A}" presName="hierRoot2" presStyleCnt="0">
        <dgm:presLayoutVars>
          <dgm:hierBranch val="init"/>
        </dgm:presLayoutVars>
      </dgm:prSet>
      <dgm:spPr/>
    </dgm:pt>
    <dgm:pt modelId="{133CB866-8715-4D73-8CE0-F21A72DC5CCE}" type="pres">
      <dgm:prSet presAssocID="{5CFC3AA0-E775-4BB4-9991-A5E54E7F317A}" presName="rootComposite" presStyleCnt="0"/>
      <dgm:spPr/>
    </dgm:pt>
    <dgm:pt modelId="{5396ADE2-0252-4793-9AC5-0002260BD66D}" type="pres">
      <dgm:prSet presAssocID="{5CFC3AA0-E775-4BB4-9991-A5E54E7F317A}" presName="rootText" presStyleLbl="node2" presStyleIdx="0" presStyleCnt="5">
        <dgm:presLayoutVars>
          <dgm:chPref val="3"/>
        </dgm:presLayoutVars>
      </dgm:prSet>
      <dgm:spPr/>
    </dgm:pt>
    <dgm:pt modelId="{ACFE83DF-CA19-4989-8FFE-7C4CF972A1A2}" type="pres">
      <dgm:prSet presAssocID="{5CFC3AA0-E775-4BB4-9991-A5E54E7F317A}" presName="rootConnector" presStyleLbl="node2" presStyleIdx="0" presStyleCnt="5"/>
      <dgm:spPr/>
    </dgm:pt>
    <dgm:pt modelId="{6ABEA93B-30DA-4F7B-827B-C1B3144ECB6B}" type="pres">
      <dgm:prSet presAssocID="{5CFC3AA0-E775-4BB4-9991-A5E54E7F317A}" presName="hierChild4" presStyleCnt="0"/>
      <dgm:spPr/>
    </dgm:pt>
    <dgm:pt modelId="{587A729D-A317-4D05-816E-7667A888BFBF}" type="pres">
      <dgm:prSet presAssocID="{1FBCAF9F-5C97-49AF-8FDE-A2C3F2A7B46F}" presName="Name37" presStyleLbl="parChTrans1D3" presStyleIdx="0" presStyleCnt="2"/>
      <dgm:spPr/>
    </dgm:pt>
    <dgm:pt modelId="{25F8C499-1CEB-448A-86C4-B744272C8A5D}" type="pres">
      <dgm:prSet presAssocID="{C046FDE8-9880-4068-ABC5-BEB5F38BAFFF}" presName="hierRoot2" presStyleCnt="0">
        <dgm:presLayoutVars>
          <dgm:hierBranch val="init"/>
        </dgm:presLayoutVars>
      </dgm:prSet>
      <dgm:spPr/>
    </dgm:pt>
    <dgm:pt modelId="{D40A9A6A-BFA9-497E-BBD5-44FA2CBD1549}" type="pres">
      <dgm:prSet presAssocID="{C046FDE8-9880-4068-ABC5-BEB5F38BAFFF}" presName="rootComposite" presStyleCnt="0"/>
      <dgm:spPr/>
    </dgm:pt>
    <dgm:pt modelId="{94DF75C2-314E-4731-A353-DD369B57A28A}" type="pres">
      <dgm:prSet presAssocID="{C046FDE8-9880-4068-ABC5-BEB5F38BAFFF}" presName="rootText" presStyleLbl="node3" presStyleIdx="0" presStyleCnt="2">
        <dgm:presLayoutVars>
          <dgm:chPref val="3"/>
        </dgm:presLayoutVars>
      </dgm:prSet>
      <dgm:spPr/>
    </dgm:pt>
    <dgm:pt modelId="{A3F72697-5A67-4434-BAA2-256F5E0C8BD4}" type="pres">
      <dgm:prSet presAssocID="{C046FDE8-9880-4068-ABC5-BEB5F38BAFFF}" presName="rootConnector" presStyleLbl="node3" presStyleIdx="0" presStyleCnt="2"/>
      <dgm:spPr/>
    </dgm:pt>
    <dgm:pt modelId="{59868A0D-D92D-47AE-898F-8E90C32FDF6D}" type="pres">
      <dgm:prSet presAssocID="{C046FDE8-9880-4068-ABC5-BEB5F38BAFFF}" presName="hierChild4" presStyleCnt="0"/>
      <dgm:spPr/>
    </dgm:pt>
    <dgm:pt modelId="{7896FB08-C4B2-4798-8439-4D6C159950E3}" type="pres">
      <dgm:prSet presAssocID="{C046FDE8-9880-4068-ABC5-BEB5F38BAFFF}" presName="hierChild5" presStyleCnt="0"/>
      <dgm:spPr/>
    </dgm:pt>
    <dgm:pt modelId="{30C73A23-DB15-496C-977F-5E69838B61B1}" type="pres">
      <dgm:prSet presAssocID="{EDDFD8E2-F417-4D2C-A88E-2D9B7A4D1FD3}" presName="Name37" presStyleLbl="parChTrans1D3" presStyleIdx="1" presStyleCnt="2"/>
      <dgm:spPr/>
    </dgm:pt>
    <dgm:pt modelId="{A910D9B2-8799-4C79-8CD9-B803049CEEE8}" type="pres">
      <dgm:prSet presAssocID="{3FD9B730-2F3E-4CDB-9010-ADC91F149121}" presName="hierRoot2" presStyleCnt="0">
        <dgm:presLayoutVars>
          <dgm:hierBranch val="init"/>
        </dgm:presLayoutVars>
      </dgm:prSet>
      <dgm:spPr/>
    </dgm:pt>
    <dgm:pt modelId="{0A74CDEC-859C-4DB9-8BDB-58385628A71D}" type="pres">
      <dgm:prSet presAssocID="{3FD9B730-2F3E-4CDB-9010-ADC91F149121}" presName="rootComposite" presStyleCnt="0"/>
      <dgm:spPr/>
    </dgm:pt>
    <dgm:pt modelId="{0FADDE55-2042-4D4E-9CE5-485CBD189EC0}" type="pres">
      <dgm:prSet presAssocID="{3FD9B730-2F3E-4CDB-9010-ADC91F149121}" presName="rootText" presStyleLbl="node3" presStyleIdx="1" presStyleCnt="2">
        <dgm:presLayoutVars>
          <dgm:chPref val="3"/>
        </dgm:presLayoutVars>
      </dgm:prSet>
      <dgm:spPr/>
    </dgm:pt>
    <dgm:pt modelId="{CB7F395B-3FC3-4EBA-BFE3-3311CFA0A70F}" type="pres">
      <dgm:prSet presAssocID="{3FD9B730-2F3E-4CDB-9010-ADC91F149121}" presName="rootConnector" presStyleLbl="node3" presStyleIdx="1" presStyleCnt="2"/>
      <dgm:spPr/>
    </dgm:pt>
    <dgm:pt modelId="{9C3E9801-486C-4DBA-B261-4FDBCD2A1235}" type="pres">
      <dgm:prSet presAssocID="{3FD9B730-2F3E-4CDB-9010-ADC91F149121}" presName="hierChild4" presStyleCnt="0"/>
      <dgm:spPr/>
    </dgm:pt>
    <dgm:pt modelId="{A400E967-794D-4992-8F02-CA1186E4C3D7}" type="pres">
      <dgm:prSet presAssocID="{3FD9B730-2F3E-4CDB-9010-ADC91F149121}" presName="hierChild5" presStyleCnt="0"/>
      <dgm:spPr/>
    </dgm:pt>
    <dgm:pt modelId="{39E629F6-FA9E-4EF3-A0DF-70A458BA091C}" type="pres">
      <dgm:prSet presAssocID="{5CFC3AA0-E775-4BB4-9991-A5E54E7F317A}" presName="hierChild5" presStyleCnt="0"/>
      <dgm:spPr/>
    </dgm:pt>
    <dgm:pt modelId="{79A6AF8F-4996-4602-9F14-9FD6F9395288}" type="pres">
      <dgm:prSet presAssocID="{3CC027F2-3811-4D96-A6E1-E9C5FED2C8F6}" presName="Name37" presStyleLbl="parChTrans1D2" presStyleIdx="1" presStyleCnt="5"/>
      <dgm:spPr/>
    </dgm:pt>
    <dgm:pt modelId="{7F12D30E-470F-4D3D-82B8-627F5C7315A0}" type="pres">
      <dgm:prSet presAssocID="{5F51D380-E374-4272-838D-30C504C462C2}" presName="hierRoot2" presStyleCnt="0">
        <dgm:presLayoutVars>
          <dgm:hierBranch val="init"/>
        </dgm:presLayoutVars>
      </dgm:prSet>
      <dgm:spPr/>
    </dgm:pt>
    <dgm:pt modelId="{9F55E22C-AAC0-495E-A67D-B6C13E848712}" type="pres">
      <dgm:prSet presAssocID="{5F51D380-E374-4272-838D-30C504C462C2}" presName="rootComposite" presStyleCnt="0"/>
      <dgm:spPr/>
    </dgm:pt>
    <dgm:pt modelId="{2067D672-C9EF-4616-B93E-E122652440D0}" type="pres">
      <dgm:prSet presAssocID="{5F51D380-E374-4272-838D-30C504C462C2}" presName="rootText" presStyleLbl="node2" presStyleIdx="1" presStyleCnt="5">
        <dgm:presLayoutVars>
          <dgm:chPref val="3"/>
        </dgm:presLayoutVars>
      </dgm:prSet>
      <dgm:spPr/>
    </dgm:pt>
    <dgm:pt modelId="{3F49DB41-5C64-43F4-B42E-51B949269E65}" type="pres">
      <dgm:prSet presAssocID="{5F51D380-E374-4272-838D-30C504C462C2}" presName="rootConnector" presStyleLbl="node2" presStyleIdx="1" presStyleCnt="5"/>
      <dgm:spPr/>
    </dgm:pt>
    <dgm:pt modelId="{39E52543-E9CB-4F3E-92D2-AAA3514BB4D4}" type="pres">
      <dgm:prSet presAssocID="{5F51D380-E374-4272-838D-30C504C462C2}" presName="hierChild4" presStyleCnt="0"/>
      <dgm:spPr/>
    </dgm:pt>
    <dgm:pt modelId="{EDF1F7EE-E284-46EC-9ADC-E6ECC90DFF4E}" type="pres">
      <dgm:prSet presAssocID="{5F51D380-E374-4272-838D-30C504C462C2}" presName="hierChild5" presStyleCnt="0"/>
      <dgm:spPr/>
    </dgm:pt>
    <dgm:pt modelId="{864F994E-DB9C-4D1C-B095-5EB09B632CD5}" type="pres">
      <dgm:prSet presAssocID="{962A73D1-F5AB-4378-B968-327233882CEB}" presName="Name37" presStyleLbl="parChTrans1D2" presStyleIdx="2" presStyleCnt="5"/>
      <dgm:spPr/>
    </dgm:pt>
    <dgm:pt modelId="{21D062F0-AD50-43AE-9C16-140C0EAC2A2B}" type="pres">
      <dgm:prSet presAssocID="{FE00B8ED-C51F-410C-9D08-6F6F1B75C56D}" presName="hierRoot2" presStyleCnt="0">
        <dgm:presLayoutVars>
          <dgm:hierBranch val="init"/>
        </dgm:presLayoutVars>
      </dgm:prSet>
      <dgm:spPr/>
    </dgm:pt>
    <dgm:pt modelId="{AB0B213E-0735-4527-BF52-69722F48AEA0}" type="pres">
      <dgm:prSet presAssocID="{FE00B8ED-C51F-410C-9D08-6F6F1B75C56D}" presName="rootComposite" presStyleCnt="0"/>
      <dgm:spPr/>
    </dgm:pt>
    <dgm:pt modelId="{C2EC7C79-1418-4962-82DD-03FA70243C15}" type="pres">
      <dgm:prSet presAssocID="{FE00B8ED-C51F-410C-9D08-6F6F1B75C56D}" presName="rootText" presStyleLbl="node2" presStyleIdx="2" presStyleCnt="5">
        <dgm:presLayoutVars>
          <dgm:chPref val="3"/>
        </dgm:presLayoutVars>
      </dgm:prSet>
      <dgm:spPr/>
    </dgm:pt>
    <dgm:pt modelId="{5D4DEDDC-231E-4100-B5A1-11C027110BE8}" type="pres">
      <dgm:prSet presAssocID="{FE00B8ED-C51F-410C-9D08-6F6F1B75C56D}" presName="rootConnector" presStyleLbl="node2" presStyleIdx="2" presStyleCnt="5"/>
      <dgm:spPr/>
    </dgm:pt>
    <dgm:pt modelId="{46D7247B-E55E-4EF5-B6AC-4D9C8C317AF4}" type="pres">
      <dgm:prSet presAssocID="{FE00B8ED-C51F-410C-9D08-6F6F1B75C56D}" presName="hierChild4" presStyleCnt="0"/>
      <dgm:spPr/>
    </dgm:pt>
    <dgm:pt modelId="{4EB66B1D-3D4E-4897-A4DE-D1ADD0835490}" type="pres">
      <dgm:prSet presAssocID="{FE00B8ED-C51F-410C-9D08-6F6F1B75C56D}" presName="hierChild5" presStyleCnt="0"/>
      <dgm:spPr/>
    </dgm:pt>
    <dgm:pt modelId="{1CD6E4B9-0EDA-4A1F-A477-03B7CF257B69}" type="pres">
      <dgm:prSet presAssocID="{D4DA3AC0-2229-4E49-8C50-1991E7A9F514}" presName="Name37" presStyleLbl="parChTrans1D2" presStyleIdx="3" presStyleCnt="5"/>
      <dgm:spPr/>
    </dgm:pt>
    <dgm:pt modelId="{3D44D577-6FAD-47B8-B92E-8DFC3F55480B}" type="pres">
      <dgm:prSet presAssocID="{D7F74850-039A-4C64-887D-2895B4E3F118}" presName="hierRoot2" presStyleCnt="0">
        <dgm:presLayoutVars>
          <dgm:hierBranch val="init"/>
        </dgm:presLayoutVars>
      </dgm:prSet>
      <dgm:spPr/>
    </dgm:pt>
    <dgm:pt modelId="{3B227D21-8730-4D07-BD28-838CADB6DA82}" type="pres">
      <dgm:prSet presAssocID="{D7F74850-039A-4C64-887D-2895B4E3F118}" presName="rootComposite" presStyleCnt="0"/>
      <dgm:spPr/>
    </dgm:pt>
    <dgm:pt modelId="{800E468D-F38C-4DFB-9F42-3DE16759F899}" type="pres">
      <dgm:prSet presAssocID="{D7F74850-039A-4C64-887D-2895B4E3F118}" presName="rootText" presStyleLbl="node2" presStyleIdx="3" presStyleCnt="5">
        <dgm:presLayoutVars>
          <dgm:chPref val="3"/>
        </dgm:presLayoutVars>
      </dgm:prSet>
      <dgm:spPr/>
    </dgm:pt>
    <dgm:pt modelId="{986693FB-4992-4090-9C7A-E7F55277F67D}" type="pres">
      <dgm:prSet presAssocID="{D7F74850-039A-4C64-887D-2895B4E3F118}" presName="rootConnector" presStyleLbl="node2" presStyleIdx="3" presStyleCnt="5"/>
      <dgm:spPr/>
    </dgm:pt>
    <dgm:pt modelId="{65F940F9-9E4F-45CA-B307-C05BC920B2CD}" type="pres">
      <dgm:prSet presAssocID="{D7F74850-039A-4C64-887D-2895B4E3F118}" presName="hierChild4" presStyleCnt="0"/>
      <dgm:spPr/>
    </dgm:pt>
    <dgm:pt modelId="{E3AE7DC1-2F0B-4BEA-92D5-BF6286D39AE0}" type="pres">
      <dgm:prSet presAssocID="{D7F74850-039A-4C64-887D-2895B4E3F118}" presName="hierChild5" presStyleCnt="0"/>
      <dgm:spPr/>
    </dgm:pt>
    <dgm:pt modelId="{5CDC1504-4CFB-495A-A480-CF918A8B33DA}" type="pres">
      <dgm:prSet presAssocID="{473C690D-25D2-4753-93B9-C2A6E178544F}" presName="Name37" presStyleLbl="parChTrans1D2" presStyleIdx="4" presStyleCnt="5"/>
      <dgm:spPr/>
    </dgm:pt>
    <dgm:pt modelId="{A85D3F4E-41FF-4826-84E8-963C473D52E9}" type="pres">
      <dgm:prSet presAssocID="{1C48D6CF-9D98-4C4D-8B49-7E93A4FCBE7B}" presName="hierRoot2" presStyleCnt="0">
        <dgm:presLayoutVars>
          <dgm:hierBranch val="init"/>
        </dgm:presLayoutVars>
      </dgm:prSet>
      <dgm:spPr/>
    </dgm:pt>
    <dgm:pt modelId="{141F3791-3DF7-4EFB-ABD9-D303CB84D88F}" type="pres">
      <dgm:prSet presAssocID="{1C48D6CF-9D98-4C4D-8B49-7E93A4FCBE7B}" presName="rootComposite" presStyleCnt="0"/>
      <dgm:spPr/>
    </dgm:pt>
    <dgm:pt modelId="{050862EA-43B9-457D-9797-E81D65C8FD26}" type="pres">
      <dgm:prSet presAssocID="{1C48D6CF-9D98-4C4D-8B49-7E93A4FCBE7B}" presName="rootText" presStyleLbl="node2" presStyleIdx="4" presStyleCnt="5">
        <dgm:presLayoutVars>
          <dgm:chPref val="3"/>
        </dgm:presLayoutVars>
      </dgm:prSet>
      <dgm:spPr/>
    </dgm:pt>
    <dgm:pt modelId="{5BD1AC4A-996F-4C0E-A598-752A16631DF1}" type="pres">
      <dgm:prSet presAssocID="{1C48D6CF-9D98-4C4D-8B49-7E93A4FCBE7B}" presName="rootConnector" presStyleLbl="node2" presStyleIdx="4" presStyleCnt="5"/>
      <dgm:spPr/>
    </dgm:pt>
    <dgm:pt modelId="{46F268F7-63B7-4418-8698-C2C52857CFAF}" type="pres">
      <dgm:prSet presAssocID="{1C48D6CF-9D98-4C4D-8B49-7E93A4FCBE7B}" presName="hierChild4" presStyleCnt="0"/>
      <dgm:spPr/>
    </dgm:pt>
    <dgm:pt modelId="{E92FDE44-BE54-4748-93CC-EEF0DB0F47A0}" type="pres">
      <dgm:prSet presAssocID="{1C48D6CF-9D98-4C4D-8B49-7E93A4FCBE7B}" presName="hierChild5" presStyleCnt="0"/>
      <dgm:spPr/>
    </dgm:pt>
    <dgm:pt modelId="{B00BC955-8976-49BC-8007-97329BF6371A}" type="pres">
      <dgm:prSet presAssocID="{0E7CA7EC-7055-44E3-9F2F-4B12DA2AF40F}" presName="hierChild3" presStyleCnt="0"/>
      <dgm:spPr/>
    </dgm:pt>
  </dgm:ptLst>
  <dgm:cxnLst>
    <dgm:cxn modelId="{FB309354-CC16-4F57-8E2D-51252C385AD1}" type="presOf" srcId="{FE00B8ED-C51F-410C-9D08-6F6F1B75C56D}" destId="{5D4DEDDC-231E-4100-B5A1-11C027110BE8}" srcOrd="1" destOrd="0" presId="urn:microsoft.com/office/officeart/2005/8/layout/orgChart1"/>
    <dgm:cxn modelId="{E8826702-6332-453A-BF5D-495D7EE33524}" type="presOf" srcId="{EDDFD8E2-F417-4D2C-A88E-2D9B7A4D1FD3}" destId="{30C73A23-DB15-496C-977F-5E69838B61B1}" srcOrd="0" destOrd="0" presId="urn:microsoft.com/office/officeart/2005/8/layout/orgChart1"/>
    <dgm:cxn modelId="{3B9A9AA6-36BB-4F8B-AA39-6E3EE0899BD5}" type="presOf" srcId="{5CFC3AA0-E775-4BB4-9991-A5E54E7F317A}" destId="{5396ADE2-0252-4793-9AC5-0002260BD66D}" srcOrd="0" destOrd="0" presId="urn:microsoft.com/office/officeart/2005/8/layout/orgChart1"/>
    <dgm:cxn modelId="{166FCB9A-E04D-47CB-8FBC-D49EBB75CEA8}" type="presOf" srcId="{1C48D6CF-9D98-4C4D-8B49-7E93A4FCBE7B}" destId="{5BD1AC4A-996F-4C0E-A598-752A16631DF1}" srcOrd="1" destOrd="0" presId="urn:microsoft.com/office/officeart/2005/8/layout/orgChart1"/>
    <dgm:cxn modelId="{082A6916-3CF0-4718-9331-A4FA2A99FB16}" type="presOf" srcId="{5F51D380-E374-4272-838D-30C504C462C2}" destId="{3F49DB41-5C64-43F4-B42E-51B949269E65}" srcOrd="1" destOrd="0" presId="urn:microsoft.com/office/officeart/2005/8/layout/orgChart1"/>
    <dgm:cxn modelId="{F15A3533-EC3B-401A-B6B4-0890988534EA}" type="presOf" srcId="{5F51D380-E374-4272-838D-30C504C462C2}" destId="{2067D672-C9EF-4616-B93E-E122652440D0}" srcOrd="0" destOrd="0" presId="urn:microsoft.com/office/officeart/2005/8/layout/orgChart1"/>
    <dgm:cxn modelId="{3CBE028F-6035-4B85-8FAB-B08F21A903CC}" type="presOf" srcId="{5CFC3AA0-E775-4BB4-9991-A5E54E7F317A}" destId="{ACFE83DF-CA19-4989-8FFE-7C4CF972A1A2}" srcOrd="1" destOrd="0" presId="urn:microsoft.com/office/officeart/2005/8/layout/orgChart1"/>
    <dgm:cxn modelId="{34495B3E-E429-4E6A-A47B-6BACA370558C}" type="presOf" srcId="{D4DA3AC0-2229-4E49-8C50-1991E7A9F514}" destId="{1CD6E4B9-0EDA-4A1F-A477-03B7CF257B69}" srcOrd="0" destOrd="0" presId="urn:microsoft.com/office/officeart/2005/8/layout/orgChart1"/>
    <dgm:cxn modelId="{13A7C493-3720-49CF-8302-FB184E1ED964}" type="presOf" srcId="{473C690D-25D2-4753-93B9-C2A6E178544F}" destId="{5CDC1504-4CFB-495A-A480-CF918A8B33DA}" srcOrd="0" destOrd="0" presId="urn:microsoft.com/office/officeart/2005/8/layout/orgChart1"/>
    <dgm:cxn modelId="{AC8482FF-7B4E-4C91-999D-66C76A90C87B}" srcId="{B4065A18-7100-47E4-9D04-1395088E2B49}" destId="{0E7CA7EC-7055-44E3-9F2F-4B12DA2AF40F}" srcOrd="0" destOrd="0" parTransId="{94A6AAA9-8AB0-4A47-A887-345FEF82A377}" sibTransId="{8833425A-30B3-4FCC-B300-94F5B7503273}"/>
    <dgm:cxn modelId="{86D02F48-742B-48FC-9101-89A94BA24229}" srcId="{5CFC3AA0-E775-4BB4-9991-A5E54E7F317A}" destId="{3FD9B730-2F3E-4CDB-9010-ADC91F149121}" srcOrd="1" destOrd="0" parTransId="{EDDFD8E2-F417-4D2C-A88E-2D9B7A4D1FD3}" sibTransId="{8947F3E9-AC92-4C81-A553-DCC5382EE3DF}"/>
    <dgm:cxn modelId="{2E468EB3-78A6-4492-8840-ED5FD07BD0F9}" srcId="{0E7CA7EC-7055-44E3-9F2F-4B12DA2AF40F}" destId="{5F51D380-E374-4272-838D-30C504C462C2}" srcOrd="1" destOrd="0" parTransId="{3CC027F2-3811-4D96-A6E1-E9C5FED2C8F6}" sibTransId="{A508BEA9-6127-4F2C-96D3-5B4F3FE2E996}"/>
    <dgm:cxn modelId="{D8B60F14-5ED4-49A4-BCED-D999385506B4}" type="presOf" srcId="{962A73D1-F5AB-4378-B968-327233882CEB}" destId="{864F994E-DB9C-4D1C-B095-5EB09B632CD5}" srcOrd="0" destOrd="0" presId="urn:microsoft.com/office/officeart/2005/8/layout/orgChart1"/>
    <dgm:cxn modelId="{2AAFFB3A-7813-45E6-8D1E-CA020A90ABB0}" type="presOf" srcId="{C046FDE8-9880-4068-ABC5-BEB5F38BAFFF}" destId="{A3F72697-5A67-4434-BAA2-256F5E0C8BD4}" srcOrd="1" destOrd="0" presId="urn:microsoft.com/office/officeart/2005/8/layout/orgChart1"/>
    <dgm:cxn modelId="{8875AACC-FAAE-4C85-BD36-32CB24676C3D}" type="presOf" srcId="{1FBCAF9F-5C97-49AF-8FDE-A2C3F2A7B46F}" destId="{587A729D-A317-4D05-816E-7667A888BFBF}" srcOrd="0" destOrd="0" presId="urn:microsoft.com/office/officeart/2005/8/layout/orgChart1"/>
    <dgm:cxn modelId="{182E7520-81B6-4A80-A7D8-6E0F604A5C50}" srcId="{0E7CA7EC-7055-44E3-9F2F-4B12DA2AF40F}" destId="{FE00B8ED-C51F-410C-9D08-6F6F1B75C56D}" srcOrd="2" destOrd="0" parTransId="{962A73D1-F5AB-4378-B968-327233882CEB}" sibTransId="{12CCDFA5-E664-4A67-B14A-35F32702877D}"/>
    <dgm:cxn modelId="{9A7A9B00-86AE-434D-AF2B-5A8B8B72E95F}" srcId="{5CFC3AA0-E775-4BB4-9991-A5E54E7F317A}" destId="{C046FDE8-9880-4068-ABC5-BEB5F38BAFFF}" srcOrd="0" destOrd="0" parTransId="{1FBCAF9F-5C97-49AF-8FDE-A2C3F2A7B46F}" sibTransId="{BC406979-DA73-40FD-9428-C8B4B23D3343}"/>
    <dgm:cxn modelId="{CC6DD717-8A4C-4D89-AA1A-C768ACCC6D7E}" type="presOf" srcId="{B4065A18-7100-47E4-9D04-1395088E2B49}" destId="{FC677E50-FEA1-47BB-AF7B-C11B5A3F5A6D}" srcOrd="0" destOrd="0" presId="urn:microsoft.com/office/officeart/2005/8/layout/orgChart1"/>
    <dgm:cxn modelId="{D3A6757E-037D-4C25-A381-F1F52DEB3C5F}" type="presOf" srcId="{3CC027F2-3811-4D96-A6E1-E9C5FED2C8F6}" destId="{79A6AF8F-4996-4602-9F14-9FD6F9395288}" srcOrd="0" destOrd="0" presId="urn:microsoft.com/office/officeart/2005/8/layout/orgChart1"/>
    <dgm:cxn modelId="{AA6C421A-B1C7-4254-8A76-541FCBB03E8E}" type="presOf" srcId="{1C48D6CF-9D98-4C4D-8B49-7E93A4FCBE7B}" destId="{050862EA-43B9-457D-9797-E81D65C8FD26}" srcOrd="0" destOrd="0" presId="urn:microsoft.com/office/officeart/2005/8/layout/orgChart1"/>
    <dgm:cxn modelId="{2D2AD71A-3955-4466-AD00-1B0CCA7C83E6}" type="presOf" srcId="{0E7CA7EC-7055-44E3-9F2F-4B12DA2AF40F}" destId="{E794DEB0-5FC3-497F-B64D-EC530102F7CA}" srcOrd="1" destOrd="0" presId="urn:microsoft.com/office/officeart/2005/8/layout/orgChart1"/>
    <dgm:cxn modelId="{BCB17EC2-3700-4B55-9FE8-348A24A42EE8}" type="presOf" srcId="{E58A4877-60D2-4EAC-B7E6-B088EE5C333D}" destId="{582CCA6E-B778-424D-9AB9-7061924F7DFD}" srcOrd="0" destOrd="0" presId="urn:microsoft.com/office/officeart/2005/8/layout/orgChart1"/>
    <dgm:cxn modelId="{104A035E-36CD-4F4B-8E52-353A60437D1D}" type="presOf" srcId="{3FD9B730-2F3E-4CDB-9010-ADC91F149121}" destId="{0FADDE55-2042-4D4E-9CE5-485CBD189EC0}" srcOrd="0" destOrd="0" presId="urn:microsoft.com/office/officeart/2005/8/layout/orgChart1"/>
    <dgm:cxn modelId="{28E0407E-4BA9-43CF-82FA-5D761A6E738A}" srcId="{0E7CA7EC-7055-44E3-9F2F-4B12DA2AF40F}" destId="{1C48D6CF-9D98-4C4D-8B49-7E93A4FCBE7B}" srcOrd="4" destOrd="0" parTransId="{473C690D-25D2-4753-93B9-C2A6E178544F}" sibTransId="{4E40285C-204C-4722-AE61-3426B49E61C2}"/>
    <dgm:cxn modelId="{884F0022-DB19-4417-BCC7-2E243A9EBA4D}" type="presOf" srcId="{3FD9B730-2F3E-4CDB-9010-ADC91F149121}" destId="{CB7F395B-3FC3-4EBA-BFE3-3311CFA0A70F}" srcOrd="1" destOrd="0" presId="urn:microsoft.com/office/officeart/2005/8/layout/orgChart1"/>
    <dgm:cxn modelId="{25854338-55D4-4B1D-8718-119FA71B39D6}" type="presOf" srcId="{D7F74850-039A-4C64-887D-2895B4E3F118}" destId="{986693FB-4992-4090-9C7A-E7F55277F67D}" srcOrd="1" destOrd="0" presId="urn:microsoft.com/office/officeart/2005/8/layout/orgChart1"/>
    <dgm:cxn modelId="{43F7D4C9-9F33-4DFE-A695-A9469CFAA594}" type="presOf" srcId="{0E7CA7EC-7055-44E3-9F2F-4B12DA2AF40F}" destId="{D05B05EA-0486-4CE5-9DB8-5040E71F863B}" srcOrd="0" destOrd="0" presId="urn:microsoft.com/office/officeart/2005/8/layout/orgChart1"/>
    <dgm:cxn modelId="{664E1252-D727-4A07-AC29-44627E235B9F}" type="presOf" srcId="{D7F74850-039A-4C64-887D-2895B4E3F118}" destId="{800E468D-F38C-4DFB-9F42-3DE16759F899}" srcOrd="0" destOrd="0" presId="urn:microsoft.com/office/officeart/2005/8/layout/orgChart1"/>
    <dgm:cxn modelId="{12012B00-D4B0-4AD5-9084-78E0851596B3}" srcId="{0E7CA7EC-7055-44E3-9F2F-4B12DA2AF40F}" destId="{D7F74850-039A-4C64-887D-2895B4E3F118}" srcOrd="3" destOrd="0" parTransId="{D4DA3AC0-2229-4E49-8C50-1991E7A9F514}" sibTransId="{3B9A5B4C-3FE8-421D-B6FF-98CCB5CBAB43}"/>
    <dgm:cxn modelId="{5785BDEF-F912-4E7C-AADA-B91ECF3F4DBF}" srcId="{0E7CA7EC-7055-44E3-9F2F-4B12DA2AF40F}" destId="{5CFC3AA0-E775-4BB4-9991-A5E54E7F317A}" srcOrd="0" destOrd="0" parTransId="{E58A4877-60D2-4EAC-B7E6-B088EE5C333D}" sibTransId="{333C8565-4A39-404C-9F78-F79CD58488CD}"/>
    <dgm:cxn modelId="{28C9798D-3E05-4ED4-90AB-5BCA2B42B7F5}" type="presOf" srcId="{C046FDE8-9880-4068-ABC5-BEB5F38BAFFF}" destId="{94DF75C2-314E-4731-A353-DD369B57A28A}" srcOrd="0" destOrd="0" presId="urn:microsoft.com/office/officeart/2005/8/layout/orgChart1"/>
    <dgm:cxn modelId="{47327038-489E-40CA-8218-9857CAB712D9}" type="presOf" srcId="{FE00B8ED-C51F-410C-9D08-6F6F1B75C56D}" destId="{C2EC7C79-1418-4962-82DD-03FA70243C15}" srcOrd="0" destOrd="0" presId="urn:microsoft.com/office/officeart/2005/8/layout/orgChart1"/>
    <dgm:cxn modelId="{5FAC0E0B-2DBA-4315-B2BE-D9734E2E99C7}" type="presParOf" srcId="{FC677E50-FEA1-47BB-AF7B-C11B5A3F5A6D}" destId="{629178D7-D1C0-42E1-B486-24EB17E2E5AD}" srcOrd="0" destOrd="0" presId="urn:microsoft.com/office/officeart/2005/8/layout/orgChart1"/>
    <dgm:cxn modelId="{681D49BD-8D8B-4AFC-BF22-E23723280C25}" type="presParOf" srcId="{629178D7-D1C0-42E1-B486-24EB17E2E5AD}" destId="{48A2941A-D56C-47E6-9BFF-E1193FAA6048}" srcOrd="0" destOrd="0" presId="urn:microsoft.com/office/officeart/2005/8/layout/orgChart1"/>
    <dgm:cxn modelId="{EC2AAC87-448F-47F3-81F8-38F84CA5E29D}" type="presParOf" srcId="{48A2941A-D56C-47E6-9BFF-E1193FAA6048}" destId="{D05B05EA-0486-4CE5-9DB8-5040E71F863B}" srcOrd="0" destOrd="0" presId="urn:microsoft.com/office/officeart/2005/8/layout/orgChart1"/>
    <dgm:cxn modelId="{83CCDAD7-2610-4E04-A7AB-2FB3F91802DA}" type="presParOf" srcId="{48A2941A-D56C-47E6-9BFF-E1193FAA6048}" destId="{E794DEB0-5FC3-497F-B64D-EC530102F7CA}" srcOrd="1" destOrd="0" presId="urn:microsoft.com/office/officeart/2005/8/layout/orgChart1"/>
    <dgm:cxn modelId="{C4AE4FE4-F19D-4211-A9C8-F5CF30D621D6}" type="presParOf" srcId="{629178D7-D1C0-42E1-B486-24EB17E2E5AD}" destId="{14376CC6-DC10-43AC-B4EA-9B06D0AA4640}" srcOrd="1" destOrd="0" presId="urn:microsoft.com/office/officeart/2005/8/layout/orgChart1"/>
    <dgm:cxn modelId="{9B19EF6E-86EC-4C8D-AC7B-5050DF2A1B2E}" type="presParOf" srcId="{14376CC6-DC10-43AC-B4EA-9B06D0AA4640}" destId="{582CCA6E-B778-424D-9AB9-7061924F7DFD}" srcOrd="0" destOrd="0" presId="urn:microsoft.com/office/officeart/2005/8/layout/orgChart1"/>
    <dgm:cxn modelId="{46A9B5B2-348B-4518-84BD-79F527224C3B}" type="presParOf" srcId="{14376CC6-DC10-43AC-B4EA-9B06D0AA4640}" destId="{596D4AF1-7748-44F4-A8AD-C41A895534D8}" srcOrd="1" destOrd="0" presId="urn:microsoft.com/office/officeart/2005/8/layout/orgChart1"/>
    <dgm:cxn modelId="{9343FE4B-AABD-4405-8412-EDA82DCFBDA1}" type="presParOf" srcId="{596D4AF1-7748-44F4-A8AD-C41A895534D8}" destId="{133CB866-8715-4D73-8CE0-F21A72DC5CCE}" srcOrd="0" destOrd="0" presId="urn:microsoft.com/office/officeart/2005/8/layout/orgChart1"/>
    <dgm:cxn modelId="{DCD69A1C-A6A7-4A98-99E0-DCE1C01D842E}" type="presParOf" srcId="{133CB866-8715-4D73-8CE0-F21A72DC5CCE}" destId="{5396ADE2-0252-4793-9AC5-0002260BD66D}" srcOrd="0" destOrd="0" presId="urn:microsoft.com/office/officeart/2005/8/layout/orgChart1"/>
    <dgm:cxn modelId="{55864024-EAD3-489C-82FA-B6F8FBDA3343}" type="presParOf" srcId="{133CB866-8715-4D73-8CE0-F21A72DC5CCE}" destId="{ACFE83DF-CA19-4989-8FFE-7C4CF972A1A2}" srcOrd="1" destOrd="0" presId="urn:microsoft.com/office/officeart/2005/8/layout/orgChart1"/>
    <dgm:cxn modelId="{04BBD93B-A685-4979-8532-A8AE7506CE37}" type="presParOf" srcId="{596D4AF1-7748-44F4-A8AD-C41A895534D8}" destId="{6ABEA93B-30DA-4F7B-827B-C1B3144ECB6B}" srcOrd="1" destOrd="0" presId="urn:microsoft.com/office/officeart/2005/8/layout/orgChart1"/>
    <dgm:cxn modelId="{849948CA-F1B6-4F3A-9C87-9D9492B9F83C}" type="presParOf" srcId="{6ABEA93B-30DA-4F7B-827B-C1B3144ECB6B}" destId="{587A729D-A317-4D05-816E-7667A888BFBF}" srcOrd="0" destOrd="0" presId="urn:microsoft.com/office/officeart/2005/8/layout/orgChart1"/>
    <dgm:cxn modelId="{052F48F1-F505-4481-AD1D-7455ECB27A8B}" type="presParOf" srcId="{6ABEA93B-30DA-4F7B-827B-C1B3144ECB6B}" destId="{25F8C499-1CEB-448A-86C4-B744272C8A5D}" srcOrd="1" destOrd="0" presId="urn:microsoft.com/office/officeart/2005/8/layout/orgChart1"/>
    <dgm:cxn modelId="{179D6161-CF01-475A-B0A0-B696C2285DA0}" type="presParOf" srcId="{25F8C499-1CEB-448A-86C4-B744272C8A5D}" destId="{D40A9A6A-BFA9-497E-BBD5-44FA2CBD1549}" srcOrd="0" destOrd="0" presId="urn:microsoft.com/office/officeart/2005/8/layout/orgChart1"/>
    <dgm:cxn modelId="{E1AA120E-1DF9-4C63-B7C7-A83DDA9CF996}" type="presParOf" srcId="{D40A9A6A-BFA9-497E-BBD5-44FA2CBD1549}" destId="{94DF75C2-314E-4731-A353-DD369B57A28A}" srcOrd="0" destOrd="0" presId="urn:microsoft.com/office/officeart/2005/8/layout/orgChart1"/>
    <dgm:cxn modelId="{738F2533-A210-43FC-A78E-982526D42DBA}" type="presParOf" srcId="{D40A9A6A-BFA9-497E-BBD5-44FA2CBD1549}" destId="{A3F72697-5A67-4434-BAA2-256F5E0C8BD4}" srcOrd="1" destOrd="0" presId="urn:microsoft.com/office/officeart/2005/8/layout/orgChart1"/>
    <dgm:cxn modelId="{BDA15333-6515-4BFA-AB96-286BFAA771AD}" type="presParOf" srcId="{25F8C499-1CEB-448A-86C4-B744272C8A5D}" destId="{59868A0D-D92D-47AE-898F-8E90C32FDF6D}" srcOrd="1" destOrd="0" presId="urn:microsoft.com/office/officeart/2005/8/layout/orgChart1"/>
    <dgm:cxn modelId="{AB831430-19A2-4B9E-A8D5-6145BC8087EB}" type="presParOf" srcId="{25F8C499-1CEB-448A-86C4-B744272C8A5D}" destId="{7896FB08-C4B2-4798-8439-4D6C159950E3}" srcOrd="2" destOrd="0" presId="urn:microsoft.com/office/officeart/2005/8/layout/orgChart1"/>
    <dgm:cxn modelId="{9BE3DB16-B30F-4CC6-82DE-4365E7E3F157}" type="presParOf" srcId="{6ABEA93B-30DA-4F7B-827B-C1B3144ECB6B}" destId="{30C73A23-DB15-496C-977F-5E69838B61B1}" srcOrd="2" destOrd="0" presId="urn:microsoft.com/office/officeart/2005/8/layout/orgChart1"/>
    <dgm:cxn modelId="{A39D9B1F-FE5D-4A36-B0AC-0561DE51719F}" type="presParOf" srcId="{6ABEA93B-30DA-4F7B-827B-C1B3144ECB6B}" destId="{A910D9B2-8799-4C79-8CD9-B803049CEEE8}" srcOrd="3" destOrd="0" presId="urn:microsoft.com/office/officeart/2005/8/layout/orgChart1"/>
    <dgm:cxn modelId="{DDDC7A33-39DC-41A8-AE14-C8B63DC0154C}" type="presParOf" srcId="{A910D9B2-8799-4C79-8CD9-B803049CEEE8}" destId="{0A74CDEC-859C-4DB9-8BDB-58385628A71D}" srcOrd="0" destOrd="0" presId="urn:microsoft.com/office/officeart/2005/8/layout/orgChart1"/>
    <dgm:cxn modelId="{99F846D9-CEDD-4ECE-8985-00387FA3E92F}" type="presParOf" srcId="{0A74CDEC-859C-4DB9-8BDB-58385628A71D}" destId="{0FADDE55-2042-4D4E-9CE5-485CBD189EC0}" srcOrd="0" destOrd="0" presId="urn:microsoft.com/office/officeart/2005/8/layout/orgChart1"/>
    <dgm:cxn modelId="{A68B1B70-AB94-477F-A908-0EA48963836D}" type="presParOf" srcId="{0A74CDEC-859C-4DB9-8BDB-58385628A71D}" destId="{CB7F395B-3FC3-4EBA-BFE3-3311CFA0A70F}" srcOrd="1" destOrd="0" presId="urn:microsoft.com/office/officeart/2005/8/layout/orgChart1"/>
    <dgm:cxn modelId="{12295EBF-8BEE-47D6-BE5D-6A625229309E}" type="presParOf" srcId="{A910D9B2-8799-4C79-8CD9-B803049CEEE8}" destId="{9C3E9801-486C-4DBA-B261-4FDBCD2A1235}" srcOrd="1" destOrd="0" presId="urn:microsoft.com/office/officeart/2005/8/layout/orgChart1"/>
    <dgm:cxn modelId="{30AB040E-4979-4795-A490-ED6A1D7D5538}" type="presParOf" srcId="{A910D9B2-8799-4C79-8CD9-B803049CEEE8}" destId="{A400E967-794D-4992-8F02-CA1186E4C3D7}" srcOrd="2" destOrd="0" presId="urn:microsoft.com/office/officeart/2005/8/layout/orgChart1"/>
    <dgm:cxn modelId="{65D84113-AE91-43F5-A090-E3F9E790EB83}" type="presParOf" srcId="{596D4AF1-7748-44F4-A8AD-C41A895534D8}" destId="{39E629F6-FA9E-4EF3-A0DF-70A458BA091C}" srcOrd="2" destOrd="0" presId="urn:microsoft.com/office/officeart/2005/8/layout/orgChart1"/>
    <dgm:cxn modelId="{780CA82E-F6BE-4622-9104-9CA34E83FAEC}" type="presParOf" srcId="{14376CC6-DC10-43AC-B4EA-9B06D0AA4640}" destId="{79A6AF8F-4996-4602-9F14-9FD6F9395288}" srcOrd="2" destOrd="0" presId="urn:microsoft.com/office/officeart/2005/8/layout/orgChart1"/>
    <dgm:cxn modelId="{8F2CF473-71D4-4AD0-A399-65892C1C30E9}" type="presParOf" srcId="{14376CC6-DC10-43AC-B4EA-9B06D0AA4640}" destId="{7F12D30E-470F-4D3D-82B8-627F5C7315A0}" srcOrd="3" destOrd="0" presId="urn:microsoft.com/office/officeart/2005/8/layout/orgChart1"/>
    <dgm:cxn modelId="{C121339F-626B-4A09-ADFE-7DA0E7591EDE}" type="presParOf" srcId="{7F12D30E-470F-4D3D-82B8-627F5C7315A0}" destId="{9F55E22C-AAC0-495E-A67D-B6C13E848712}" srcOrd="0" destOrd="0" presId="urn:microsoft.com/office/officeart/2005/8/layout/orgChart1"/>
    <dgm:cxn modelId="{EAE7777B-3492-4E5C-9BCF-97F29A7179C8}" type="presParOf" srcId="{9F55E22C-AAC0-495E-A67D-B6C13E848712}" destId="{2067D672-C9EF-4616-B93E-E122652440D0}" srcOrd="0" destOrd="0" presId="urn:microsoft.com/office/officeart/2005/8/layout/orgChart1"/>
    <dgm:cxn modelId="{A0FCFE3C-38C3-4E62-BC4F-9DA3FDF507E9}" type="presParOf" srcId="{9F55E22C-AAC0-495E-A67D-B6C13E848712}" destId="{3F49DB41-5C64-43F4-B42E-51B949269E65}" srcOrd="1" destOrd="0" presId="urn:microsoft.com/office/officeart/2005/8/layout/orgChart1"/>
    <dgm:cxn modelId="{F90C2DD4-E43A-46F4-BAD1-49F012189969}" type="presParOf" srcId="{7F12D30E-470F-4D3D-82B8-627F5C7315A0}" destId="{39E52543-E9CB-4F3E-92D2-AAA3514BB4D4}" srcOrd="1" destOrd="0" presId="urn:microsoft.com/office/officeart/2005/8/layout/orgChart1"/>
    <dgm:cxn modelId="{31B284C9-A4B1-4EAC-988F-2E37899691C3}" type="presParOf" srcId="{7F12D30E-470F-4D3D-82B8-627F5C7315A0}" destId="{EDF1F7EE-E284-46EC-9ADC-E6ECC90DFF4E}" srcOrd="2" destOrd="0" presId="urn:microsoft.com/office/officeart/2005/8/layout/orgChart1"/>
    <dgm:cxn modelId="{D9FF69A3-BD39-4C03-9E77-9115EA7AD486}" type="presParOf" srcId="{14376CC6-DC10-43AC-B4EA-9B06D0AA4640}" destId="{864F994E-DB9C-4D1C-B095-5EB09B632CD5}" srcOrd="4" destOrd="0" presId="urn:microsoft.com/office/officeart/2005/8/layout/orgChart1"/>
    <dgm:cxn modelId="{56D931E1-3423-49D9-8D7C-5368A77DB444}" type="presParOf" srcId="{14376CC6-DC10-43AC-B4EA-9B06D0AA4640}" destId="{21D062F0-AD50-43AE-9C16-140C0EAC2A2B}" srcOrd="5" destOrd="0" presId="urn:microsoft.com/office/officeart/2005/8/layout/orgChart1"/>
    <dgm:cxn modelId="{F25419F7-0E53-4935-98D5-3E4F7D67940B}" type="presParOf" srcId="{21D062F0-AD50-43AE-9C16-140C0EAC2A2B}" destId="{AB0B213E-0735-4527-BF52-69722F48AEA0}" srcOrd="0" destOrd="0" presId="urn:microsoft.com/office/officeart/2005/8/layout/orgChart1"/>
    <dgm:cxn modelId="{BF891798-E371-4567-BA68-E3BC6984907C}" type="presParOf" srcId="{AB0B213E-0735-4527-BF52-69722F48AEA0}" destId="{C2EC7C79-1418-4962-82DD-03FA70243C15}" srcOrd="0" destOrd="0" presId="urn:microsoft.com/office/officeart/2005/8/layout/orgChart1"/>
    <dgm:cxn modelId="{6F321256-8C5C-4D11-B094-053C0FCBDF33}" type="presParOf" srcId="{AB0B213E-0735-4527-BF52-69722F48AEA0}" destId="{5D4DEDDC-231E-4100-B5A1-11C027110BE8}" srcOrd="1" destOrd="0" presId="urn:microsoft.com/office/officeart/2005/8/layout/orgChart1"/>
    <dgm:cxn modelId="{19334419-20BA-4368-AF01-6397D939E50C}" type="presParOf" srcId="{21D062F0-AD50-43AE-9C16-140C0EAC2A2B}" destId="{46D7247B-E55E-4EF5-B6AC-4D9C8C317AF4}" srcOrd="1" destOrd="0" presId="urn:microsoft.com/office/officeart/2005/8/layout/orgChart1"/>
    <dgm:cxn modelId="{EC818C4B-91CB-48ED-9985-EEA9D21A76C9}" type="presParOf" srcId="{21D062F0-AD50-43AE-9C16-140C0EAC2A2B}" destId="{4EB66B1D-3D4E-4897-A4DE-D1ADD0835490}" srcOrd="2" destOrd="0" presId="urn:microsoft.com/office/officeart/2005/8/layout/orgChart1"/>
    <dgm:cxn modelId="{9688409A-3361-4D51-96F4-9B2C2AEB257A}" type="presParOf" srcId="{14376CC6-DC10-43AC-B4EA-9B06D0AA4640}" destId="{1CD6E4B9-0EDA-4A1F-A477-03B7CF257B69}" srcOrd="6" destOrd="0" presId="urn:microsoft.com/office/officeart/2005/8/layout/orgChart1"/>
    <dgm:cxn modelId="{E7E8CEA2-36CE-4E09-864D-48520D3C1A77}" type="presParOf" srcId="{14376CC6-DC10-43AC-B4EA-9B06D0AA4640}" destId="{3D44D577-6FAD-47B8-B92E-8DFC3F55480B}" srcOrd="7" destOrd="0" presId="urn:microsoft.com/office/officeart/2005/8/layout/orgChart1"/>
    <dgm:cxn modelId="{400C5817-3068-4FC4-92A3-4CEEEF3F5DA9}" type="presParOf" srcId="{3D44D577-6FAD-47B8-B92E-8DFC3F55480B}" destId="{3B227D21-8730-4D07-BD28-838CADB6DA82}" srcOrd="0" destOrd="0" presId="urn:microsoft.com/office/officeart/2005/8/layout/orgChart1"/>
    <dgm:cxn modelId="{D91252BE-4D9F-42FF-9297-71CFCDB51AF2}" type="presParOf" srcId="{3B227D21-8730-4D07-BD28-838CADB6DA82}" destId="{800E468D-F38C-4DFB-9F42-3DE16759F899}" srcOrd="0" destOrd="0" presId="urn:microsoft.com/office/officeart/2005/8/layout/orgChart1"/>
    <dgm:cxn modelId="{2C598C85-DA7B-444A-B6C1-720912C9944D}" type="presParOf" srcId="{3B227D21-8730-4D07-BD28-838CADB6DA82}" destId="{986693FB-4992-4090-9C7A-E7F55277F67D}" srcOrd="1" destOrd="0" presId="urn:microsoft.com/office/officeart/2005/8/layout/orgChart1"/>
    <dgm:cxn modelId="{5B77D87E-43AF-4B04-B486-80A0D57A9DFA}" type="presParOf" srcId="{3D44D577-6FAD-47B8-B92E-8DFC3F55480B}" destId="{65F940F9-9E4F-45CA-B307-C05BC920B2CD}" srcOrd="1" destOrd="0" presId="urn:microsoft.com/office/officeart/2005/8/layout/orgChart1"/>
    <dgm:cxn modelId="{E91ACAC2-D43C-4790-8CA2-5B7CBE3909D8}" type="presParOf" srcId="{3D44D577-6FAD-47B8-B92E-8DFC3F55480B}" destId="{E3AE7DC1-2F0B-4BEA-92D5-BF6286D39AE0}" srcOrd="2" destOrd="0" presId="urn:microsoft.com/office/officeart/2005/8/layout/orgChart1"/>
    <dgm:cxn modelId="{05EE8EAA-AB2B-403A-B5D8-A36A5A2806A3}" type="presParOf" srcId="{14376CC6-DC10-43AC-B4EA-9B06D0AA4640}" destId="{5CDC1504-4CFB-495A-A480-CF918A8B33DA}" srcOrd="8" destOrd="0" presId="urn:microsoft.com/office/officeart/2005/8/layout/orgChart1"/>
    <dgm:cxn modelId="{5F9DBAF8-B4A3-42D7-B73F-9A78C6AF3C91}" type="presParOf" srcId="{14376CC6-DC10-43AC-B4EA-9B06D0AA4640}" destId="{A85D3F4E-41FF-4826-84E8-963C473D52E9}" srcOrd="9" destOrd="0" presId="urn:microsoft.com/office/officeart/2005/8/layout/orgChart1"/>
    <dgm:cxn modelId="{B737B1BF-E145-44B8-885D-96060BD36B2D}" type="presParOf" srcId="{A85D3F4E-41FF-4826-84E8-963C473D52E9}" destId="{141F3791-3DF7-4EFB-ABD9-D303CB84D88F}" srcOrd="0" destOrd="0" presId="urn:microsoft.com/office/officeart/2005/8/layout/orgChart1"/>
    <dgm:cxn modelId="{274FFBFE-B678-45F1-BF16-F2D589D4CA6E}" type="presParOf" srcId="{141F3791-3DF7-4EFB-ABD9-D303CB84D88F}" destId="{050862EA-43B9-457D-9797-E81D65C8FD26}" srcOrd="0" destOrd="0" presId="urn:microsoft.com/office/officeart/2005/8/layout/orgChart1"/>
    <dgm:cxn modelId="{4188D45E-5417-4FCA-A992-73B617AA0E55}" type="presParOf" srcId="{141F3791-3DF7-4EFB-ABD9-D303CB84D88F}" destId="{5BD1AC4A-996F-4C0E-A598-752A16631DF1}" srcOrd="1" destOrd="0" presId="urn:microsoft.com/office/officeart/2005/8/layout/orgChart1"/>
    <dgm:cxn modelId="{276A0440-6BA0-4D46-A145-A8EF73BEA0CB}" type="presParOf" srcId="{A85D3F4E-41FF-4826-84E8-963C473D52E9}" destId="{46F268F7-63B7-4418-8698-C2C52857CFAF}" srcOrd="1" destOrd="0" presId="urn:microsoft.com/office/officeart/2005/8/layout/orgChart1"/>
    <dgm:cxn modelId="{5618F2C1-C8B1-4FBA-8021-F64867954756}" type="presParOf" srcId="{A85D3F4E-41FF-4826-84E8-963C473D52E9}" destId="{E92FDE44-BE54-4748-93CC-EEF0DB0F47A0}" srcOrd="2" destOrd="0" presId="urn:microsoft.com/office/officeart/2005/8/layout/orgChart1"/>
    <dgm:cxn modelId="{5E3D4CA0-444C-46D1-BE6C-3307FA4653E0}" type="presParOf" srcId="{629178D7-D1C0-42E1-B486-24EB17E2E5AD}" destId="{B00BC955-8976-49BC-8007-97329BF637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322DE-DCDC-4499-874E-5666042BD42E}">
      <dsp:nvSpPr>
        <dsp:cNvPr id="0" name=""/>
        <dsp:cNvSpPr/>
      </dsp:nvSpPr>
      <dsp:spPr>
        <a:xfrm>
          <a:off x="1256347" y="33575"/>
          <a:ext cx="1611630" cy="161163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Data Analysis</a:t>
          </a:r>
        </a:p>
      </dsp:txBody>
      <dsp:txXfrm>
        <a:off x="1471231" y="315610"/>
        <a:ext cx="1181862" cy="725233"/>
      </dsp:txXfrm>
    </dsp:sp>
    <dsp:sp modelId="{0978D564-4D3B-4E3D-B9E1-93E56882507D}">
      <dsp:nvSpPr>
        <dsp:cNvPr id="0" name=""/>
        <dsp:cNvSpPr/>
      </dsp:nvSpPr>
      <dsp:spPr>
        <a:xfrm>
          <a:off x="1837877" y="1040844"/>
          <a:ext cx="1611630" cy="161163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PLC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(Mechatronics)</a:t>
          </a:r>
        </a:p>
      </dsp:txBody>
      <dsp:txXfrm>
        <a:off x="2330767" y="1457182"/>
        <a:ext cx="966978" cy="886396"/>
      </dsp:txXfrm>
    </dsp:sp>
    <dsp:sp modelId="{AEBA2771-5B69-4F3C-8139-0DD5C9F65BDB}">
      <dsp:nvSpPr>
        <dsp:cNvPr id="0" name=""/>
        <dsp:cNvSpPr/>
      </dsp:nvSpPr>
      <dsp:spPr>
        <a:xfrm>
          <a:off x="674817" y="1040844"/>
          <a:ext cx="1611630" cy="161163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Auto Tech</a:t>
          </a:r>
        </a:p>
      </dsp:txBody>
      <dsp:txXfrm>
        <a:off x="826579" y="1457182"/>
        <a:ext cx="966978" cy="886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C1504-4CFB-495A-A480-CF918A8B33DA}">
      <dsp:nvSpPr>
        <dsp:cNvPr id="0" name=""/>
        <dsp:cNvSpPr/>
      </dsp:nvSpPr>
      <dsp:spPr>
        <a:xfrm>
          <a:off x="2397918" y="892567"/>
          <a:ext cx="1986976" cy="172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11"/>
              </a:lnTo>
              <a:lnTo>
                <a:pt x="1986976" y="86211"/>
              </a:lnTo>
              <a:lnTo>
                <a:pt x="1986976" y="172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6E4B9-0EDA-4A1F-A477-03B7CF257B69}">
      <dsp:nvSpPr>
        <dsp:cNvPr id="0" name=""/>
        <dsp:cNvSpPr/>
      </dsp:nvSpPr>
      <dsp:spPr>
        <a:xfrm>
          <a:off x="2397918" y="892567"/>
          <a:ext cx="993488" cy="172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11"/>
              </a:lnTo>
              <a:lnTo>
                <a:pt x="993488" y="86211"/>
              </a:lnTo>
              <a:lnTo>
                <a:pt x="993488" y="172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F994E-DB9C-4D1C-B095-5EB09B632CD5}">
      <dsp:nvSpPr>
        <dsp:cNvPr id="0" name=""/>
        <dsp:cNvSpPr/>
      </dsp:nvSpPr>
      <dsp:spPr>
        <a:xfrm>
          <a:off x="2352198" y="892567"/>
          <a:ext cx="91440" cy="172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6AF8F-4996-4602-9F14-9FD6F9395288}">
      <dsp:nvSpPr>
        <dsp:cNvPr id="0" name=""/>
        <dsp:cNvSpPr/>
      </dsp:nvSpPr>
      <dsp:spPr>
        <a:xfrm>
          <a:off x="1404430" y="892567"/>
          <a:ext cx="993488" cy="172423"/>
        </a:xfrm>
        <a:custGeom>
          <a:avLst/>
          <a:gdLst/>
          <a:ahLst/>
          <a:cxnLst/>
          <a:rect l="0" t="0" r="0" b="0"/>
          <a:pathLst>
            <a:path>
              <a:moveTo>
                <a:pt x="993488" y="0"/>
              </a:moveTo>
              <a:lnTo>
                <a:pt x="993488" y="86211"/>
              </a:lnTo>
              <a:lnTo>
                <a:pt x="0" y="86211"/>
              </a:lnTo>
              <a:lnTo>
                <a:pt x="0" y="172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73A23-DB15-496C-977F-5E69838B61B1}">
      <dsp:nvSpPr>
        <dsp:cNvPr id="0" name=""/>
        <dsp:cNvSpPr/>
      </dsp:nvSpPr>
      <dsp:spPr>
        <a:xfrm>
          <a:off x="82516" y="1475523"/>
          <a:ext cx="123159" cy="960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645"/>
              </a:lnTo>
              <a:lnTo>
                <a:pt x="123159" y="9606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A729D-A317-4D05-816E-7667A888BFBF}">
      <dsp:nvSpPr>
        <dsp:cNvPr id="0" name=""/>
        <dsp:cNvSpPr/>
      </dsp:nvSpPr>
      <dsp:spPr>
        <a:xfrm>
          <a:off x="82516" y="1475523"/>
          <a:ext cx="123159" cy="377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689"/>
              </a:lnTo>
              <a:lnTo>
                <a:pt x="123159" y="377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CCA6E-B778-424D-9AB9-7061924F7DFD}">
      <dsp:nvSpPr>
        <dsp:cNvPr id="0" name=""/>
        <dsp:cNvSpPr/>
      </dsp:nvSpPr>
      <dsp:spPr>
        <a:xfrm>
          <a:off x="410942" y="892567"/>
          <a:ext cx="1986976" cy="172423"/>
        </a:xfrm>
        <a:custGeom>
          <a:avLst/>
          <a:gdLst/>
          <a:ahLst/>
          <a:cxnLst/>
          <a:rect l="0" t="0" r="0" b="0"/>
          <a:pathLst>
            <a:path>
              <a:moveTo>
                <a:pt x="1986976" y="0"/>
              </a:moveTo>
              <a:lnTo>
                <a:pt x="1986976" y="86211"/>
              </a:lnTo>
              <a:lnTo>
                <a:pt x="0" y="86211"/>
              </a:lnTo>
              <a:lnTo>
                <a:pt x="0" y="172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B05EA-0486-4CE5-9DB8-5040E71F863B}">
      <dsp:nvSpPr>
        <dsp:cNvPr id="0" name=""/>
        <dsp:cNvSpPr/>
      </dsp:nvSpPr>
      <dsp:spPr>
        <a:xfrm>
          <a:off x="1987386" y="482035"/>
          <a:ext cx="821064" cy="410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Transportation sub domains</a:t>
          </a:r>
        </a:p>
      </dsp:txBody>
      <dsp:txXfrm>
        <a:off x="1987386" y="482035"/>
        <a:ext cx="821064" cy="410532"/>
      </dsp:txXfrm>
    </dsp:sp>
    <dsp:sp modelId="{5396ADE2-0252-4793-9AC5-0002260BD66D}">
      <dsp:nvSpPr>
        <dsp:cNvPr id="0" name=""/>
        <dsp:cNvSpPr/>
      </dsp:nvSpPr>
      <dsp:spPr>
        <a:xfrm>
          <a:off x="409" y="1064990"/>
          <a:ext cx="821064" cy="410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road vehicles</a:t>
          </a:r>
        </a:p>
      </dsp:txBody>
      <dsp:txXfrm>
        <a:off x="409" y="1064990"/>
        <a:ext cx="821064" cy="410532"/>
      </dsp:txXfrm>
    </dsp:sp>
    <dsp:sp modelId="{94DF75C2-314E-4731-A353-DD369B57A28A}">
      <dsp:nvSpPr>
        <dsp:cNvPr id="0" name=""/>
        <dsp:cNvSpPr/>
      </dsp:nvSpPr>
      <dsp:spPr>
        <a:xfrm>
          <a:off x="205675" y="1647946"/>
          <a:ext cx="821064" cy="410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traffic controls</a:t>
          </a:r>
        </a:p>
      </dsp:txBody>
      <dsp:txXfrm>
        <a:off x="205675" y="1647946"/>
        <a:ext cx="821064" cy="410532"/>
      </dsp:txXfrm>
    </dsp:sp>
    <dsp:sp modelId="{0FADDE55-2042-4D4E-9CE5-485CBD189EC0}">
      <dsp:nvSpPr>
        <dsp:cNvPr id="0" name=""/>
        <dsp:cNvSpPr/>
      </dsp:nvSpPr>
      <dsp:spPr>
        <a:xfrm>
          <a:off x="205675" y="2230902"/>
          <a:ext cx="821064" cy="410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autonomous vehicles</a:t>
          </a:r>
        </a:p>
      </dsp:txBody>
      <dsp:txXfrm>
        <a:off x="205675" y="2230902"/>
        <a:ext cx="821064" cy="410532"/>
      </dsp:txXfrm>
    </dsp:sp>
    <dsp:sp modelId="{2067D672-C9EF-4616-B93E-E122652440D0}">
      <dsp:nvSpPr>
        <dsp:cNvPr id="0" name=""/>
        <dsp:cNvSpPr/>
      </dsp:nvSpPr>
      <dsp:spPr>
        <a:xfrm>
          <a:off x="993897" y="1064990"/>
          <a:ext cx="821064" cy="410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pedestrian infrastructure</a:t>
          </a:r>
        </a:p>
      </dsp:txBody>
      <dsp:txXfrm>
        <a:off x="993897" y="1064990"/>
        <a:ext cx="821064" cy="410532"/>
      </dsp:txXfrm>
    </dsp:sp>
    <dsp:sp modelId="{C2EC7C79-1418-4962-82DD-03FA70243C15}">
      <dsp:nvSpPr>
        <dsp:cNvPr id="0" name=""/>
        <dsp:cNvSpPr/>
      </dsp:nvSpPr>
      <dsp:spPr>
        <a:xfrm>
          <a:off x="1987386" y="1064990"/>
          <a:ext cx="821064" cy="410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transportation</a:t>
          </a:r>
        </a:p>
      </dsp:txBody>
      <dsp:txXfrm>
        <a:off x="1987386" y="1064990"/>
        <a:ext cx="821064" cy="410532"/>
      </dsp:txXfrm>
    </dsp:sp>
    <dsp:sp modelId="{800E468D-F38C-4DFB-9F42-3DE16759F899}">
      <dsp:nvSpPr>
        <dsp:cNvPr id="0" name=""/>
        <dsp:cNvSpPr/>
      </dsp:nvSpPr>
      <dsp:spPr>
        <a:xfrm>
          <a:off x="2980874" y="1064990"/>
          <a:ext cx="821064" cy="410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planes</a:t>
          </a:r>
        </a:p>
      </dsp:txBody>
      <dsp:txXfrm>
        <a:off x="2980874" y="1064990"/>
        <a:ext cx="821064" cy="410532"/>
      </dsp:txXfrm>
    </dsp:sp>
    <dsp:sp modelId="{050862EA-43B9-457D-9797-E81D65C8FD26}">
      <dsp:nvSpPr>
        <dsp:cNvPr id="0" name=""/>
        <dsp:cNvSpPr/>
      </dsp:nvSpPr>
      <dsp:spPr>
        <a:xfrm>
          <a:off x="3974362" y="1064990"/>
          <a:ext cx="821064" cy="410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boats</a:t>
          </a:r>
        </a:p>
      </dsp:txBody>
      <dsp:txXfrm>
        <a:off x="3974362" y="1064990"/>
        <a:ext cx="821064" cy="410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5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0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3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1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9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9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6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6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7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6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7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7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hyperlink" Target="https://technologyrediscovery.net/data/atepilot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7101" y="-1392499"/>
            <a:ext cx="12132347" cy="211531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ATE 252 </a:t>
            </a:r>
            <a:r>
              <a:rPr lang="en-US" sz="4800" dirty="0" err="1">
                <a:solidFill>
                  <a:srgbClr val="002060"/>
                </a:solidFill>
              </a:rPr>
              <a:t>Exp</a:t>
            </a:r>
            <a:r>
              <a:rPr lang="en-US" sz="4800" dirty="0">
                <a:solidFill>
                  <a:srgbClr val="002060"/>
                </a:solidFill>
              </a:rPr>
              <a:t> Transportation Innovation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22813"/>
            <a:ext cx="9100457" cy="914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multidisciplinary course providing an overview of some of the technologies for transportation in the 21</a:t>
            </a:r>
            <a:r>
              <a:rPr lang="en-US" baseline="30000" dirty="0"/>
              <a:t>st</a:t>
            </a:r>
            <a:r>
              <a:rPr lang="en-US" dirty="0"/>
              <a:t> century </a:t>
            </a:r>
          </a:p>
          <a:p>
            <a:r>
              <a:rPr lang="en-US" dirty="0"/>
              <a:t>Course website: </a:t>
            </a:r>
            <a:r>
              <a:rPr lang="en-US" dirty="0">
                <a:solidFill>
                  <a:srgbClr val="7030A0"/>
                </a:solidFill>
                <a:hlinkClick r:id="rId2"/>
              </a:rPr>
              <a:t>https://technologyrediscovery.net/data/atepilot.html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409575" y="1571625"/>
            <a:ext cx="4124325" cy="2686050"/>
            <a:chOff x="0" y="0"/>
            <a:chExt cx="5486400" cy="3200400"/>
          </a:xfrm>
        </p:grpSpPr>
        <p:graphicFrame>
          <p:nvGraphicFramePr>
            <p:cNvPr id="5" name="Diagram 4"/>
            <p:cNvGraphicFramePr/>
            <p:nvPr/>
          </p:nvGraphicFramePr>
          <p:xfrm>
            <a:off x="0" y="0"/>
            <a:ext cx="5486400" cy="3200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527300" y="1562100"/>
              <a:ext cx="431800" cy="378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ATE 252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220075" y="1095375"/>
            <a:ext cx="36861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Proposed Course Outline</a:t>
            </a:r>
          </a:p>
          <a:p>
            <a:r>
              <a:rPr lang="en-US" sz="1600" dirty="0"/>
              <a:t>Week 1:Intro</a:t>
            </a:r>
          </a:p>
          <a:p>
            <a:r>
              <a:rPr lang="en-US" sz="1600" dirty="0"/>
              <a:t>Week 2: Electricity basics</a:t>
            </a:r>
          </a:p>
          <a:p>
            <a:r>
              <a:rPr lang="en-US" sz="1600" dirty="0"/>
              <a:t>Week 3: PLC</a:t>
            </a:r>
          </a:p>
          <a:p>
            <a:r>
              <a:rPr lang="en-US" sz="1600" dirty="0"/>
              <a:t>Week 4: PLC (</a:t>
            </a:r>
            <a:r>
              <a:rPr lang="en-US" sz="1600" dirty="0" err="1"/>
              <a:t>cont</a:t>
            </a:r>
            <a:r>
              <a:rPr lang="en-US" sz="1600" dirty="0"/>
              <a:t>)</a:t>
            </a:r>
          </a:p>
          <a:p>
            <a:r>
              <a:rPr lang="en-US" sz="1600" dirty="0"/>
              <a:t>Week 5: PLC mini project</a:t>
            </a:r>
          </a:p>
          <a:p>
            <a:r>
              <a:rPr lang="en-US" sz="1600" dirty="0"/>
              <a:t>Week 6: sensor data</a:t>
            </a:r>
          </a:p>
          <a:p>
            <a:r>
              <a:rPr lang="en-US" sz="1600" dirty="0"/>
              <a:t>Week 7: clean, assemble, and store</a:t>
            </a:r>
          </a:p>
          <a:p>
            <a:r>
              <a:rPr lang="en-US" sz="1600" dirty="0"/>
              <a:t>Week 8: share sensing data mini project</a:t>
            </a:r>
          </a:p>
          <a:p>
            <a:r>
              <a:rPr lang="en-US" sz="1600" dirty="0"/>
              <a:t>Week 9: auto sensing crash course</a:t>
            </a:r>
          </a:p>
          <a:p>
            <a:r>
              <a:rPr lang="en-US" sz="1600" dirty="0"/>
              <a:t>Week 10: auto systems</a:t>
            </a:r>
          </a:p>
          <a:p>
            <a:r>
              <a:rPr lang="en-US" sz="1600" dirty="0"/>
              <a:t>Week 11: donkey car</a:t>
            </a:r>
          </a:p>
          <a:p>
            <a:r>
              <a:rPr lang="en-US" sz="1600" dirty="0"/>
              <a:t>Week 12: donkey car simulations</a:t>
            </a:r>
          </a:p>
          <a:p>
            <a:r>
              <a:rPr lang="en-US" sz="1600" dirty="0"/>
              <a:t>Week 13:project workshop/prep time</a:t>
            </a:r>
          </a:p>
          <a:p>
            <a:r>
              <a:rPr lang="en-US" sz="1600" dirty="0"/>
              <a:t>Week 14:  Showcase</a:t>
            </a:r>
          </a:p>
          <a:p>
            <a:endParaRPr lang="en-US" sz="1600" dirty="0"/>
          </a:p>
        </p:txBody>
      </p:sp>
      <p:pic>
        <p:nvPicPr>
          <p:cNvPr id="8" name="Picture 7" descr="C:\Users\pthompson\AppData\Local\Microsoft\Windows\INetCache\Content.MSO\2715E2F1.tm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785394"/>
            <a:ext cx="2070100" cy="1162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57988325"/>
              </p:ext>
            </p:extLst>
          </p:nvPr>
        </p:nvGraphicFramePr>
        <p:xfrm>
          <a:off x="3424238" y="2040825"/>
          <a:ext cx="4795837" cy="312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4513106"/>
            <a:ext cx="6096000" cy="21874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goals: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Traffic control with PLC and collect data for future analysis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 multiple cars on a track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transportation infrastructure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 clustering (bunching)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Cars talk to each other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 of data analytics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Gathering data from non-human actions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Implications to improve road conditions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Hobby of cars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38550" y="4779181"/>
            <a:ext cx="6096000" cy="23685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sensors in cars communicate with each other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 program to control a house and want s to expand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boring company: underground transportation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Interdisciplinary course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 in robotics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transportation sub-station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 in learning more about PLC’s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Mapping functions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 traffic data, data behind the 576 decision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PLC’s, car stuff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Roadway infrastructure specific to electric vehicles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10200" y="4848225"/>
            <a:ext cx="2591125" cy="194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41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241</Words>
  <Application>Microsoft Office PowerPoint</Application>
  <PresentationFormat>Widescreen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Times New Roman</vt:lpstr>
      <vt:lpstr>Office Theme</vt:lpstr>
      <vt:lpstr>ATE 252 Exp Transportation Innovation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 252 Exp Transportation Innovation</dc:title>
  <dc:creator>Patricia Thompson</dc:creator>
  <cp:lastModifiedBy>Patricia Thompson</cp:lastModifiedBy>
  <cp:revision>3</cp:revision>
  <dcterms:created xsi:type="dcterms:W3CDTF">2020-02-03T06:23:49Z</dcterms:created>
  <dcterms:modified xsi:type="dcterms:W3CDTF">2020-02-03T06:42:40Z</dcterms:modified>
</cp:coreProperties>
</file>